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1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34" Type="http://schemas.openxmlformats.org/officeDocument/2006/relationships/image" Target="../media/image11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svg"/><Relationship Id="rId3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4.sv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31" Type="http://schemas.openxmlformats.org/officeDocument/2006/relationships/image" Target="../media/image42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svg"/><Relationship Id="rId27" Type="http://schemas.openxmlformats.org/officeDocument/2006/relationships/image" Target="../media/image38.svg"/><Relationship Id="rId30" Type="http://schemas.openxmlformats.org/officeDocument/2006/relationships/image" Target="../media/image41.png"/><Relationship Id="rId35" Type="http://schemas.openxmlformats.org/officeDocument/2006/relationships/image" Target="../media/image43.png"/><Relationship Id="rId8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9" Type="http://schemas.openxmlformats.org/officeDocument/2006/relationships/image" Target="../media/image81.sv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sv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svg"/><Relationship Id="rId37" Type="http://schemas.openxmlformats.org/officeDocument/2006/relationships/image" Target="../media/image79.svg"/><Relationship Id="rId40" Type="http://schemas.openxmlformats.org/officeDocument/2006/relationships/image" Target="../media/image82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svg"/><Relationship Id="rId28" Type="http://schemas.openxmlformats.org/officeDocument/2006/relationships/image" Target="../media/image70.svg"/><Relationship Id="rId36" Type="http://schemas.openxmlformats.org/officeDocument/2006/relationships/image" Target="../media/image78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svg"/><Relationship Id="rId35" Type="http://schemas.openxmlformats.org/officeDocument/2006/relationships/image" Target="../media/image77.svg"/><Relationship Id="rId8" Type="http://schemas.openxmlformats.org/officeDocument/2006/relationships/image" Target="../media/image50.sv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4.svg"/><Relationship Id="rId10" Type="http://schemas.openxmlformats.org/officeDocument/2006/relationships/image" Target="../media/image83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96.svg"/><Relationship Id="rId10" Type="http://schemas.openxmlformats.org/officeDocument/2006/relationships/image" Target="../media/image94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8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8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8" cy="28719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10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6" y="3372703"/>
            <a:ext cx="1875364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7015510" y="8128000"/>
            <a:ext cx="530079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개요</a:t>
            </a:r>
            <a:endParaRPr lang="en-US" sz="18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020552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6147568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151801" y="-45552"/>
            <a:ext cx="18146474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6181439" y="45552"/>
            <a:ext cx="18116836" cy="304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 4"/>
          <p:cNvSpPr/>
          <p:nvPr/>
        </p:nvSpPr>
        <p:spPr>
          <a:xfrm rot="21600000">
            <a:off x="7724959" y="1193800"/>
            <a:ext cx="662176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자바스크립트로 무엇을 할까?</a:t>
            </a:r>
            <a:endParaRPr lang="en-US" sz="4000" dirty="0"/>
          </a:p>
        </p:txBody>
      </p:sp>
      <p:sp>
        <p:nvSpPr>
          <p:cNvPr id="7" name="Text 5"/>
          <p:cNvSpPr/>
          <p:nvPr/>
        </p:nvSpPr>
        <p:spPr>
          <a:xfrm>
            <a:off x="1600400" y="990600"/>
            <a:ext cx="3459066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역할</a:t>
            </a:r>
            <a:endParaRPr lang="en-US" sz="11200" dirty="0"/>
          </a:p>
        </p:txBody>
      </p:sp>
      <p:pic>
        <p:nvPicPr>
          <p:cNvPr id="8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153" y="4699000"/>
            <a:ext cx="3031445" cy="2679700"/>
          </a:xfrm>
          <a:prstGeom prst="rect">
            <a:avLst/>
          </a:prstGeom>
        </p:spPr>
      </p:pic>
      <p:pic>
        <p:nvPicPr>
          <p:cNvPr id="9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9327" y="5067300"/>
            <a:ext cx="3031445" cy="19558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15458" y="5306771"/>
            <a:ext cx="310048" cy="332499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518608" y="5628653"/>
            <a:ext cx="536803" cy="575716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40824" y="6053544"/>
            <a:ext cx="388830" cy="417017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65083" y="4419600"/>
            <a:ext cx="3031447" cy="32512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443523" y="4690533"/>
            <a:ext cx="1895566" cy="2709334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603" y="8686800"/>
            <a:ext cx="2210076" cy="3124200"/>
          </a:xfrm>
          <a:prstGeom prst="rect">
            <a:avLst/>
          </a:prstGeom>
        </p:spPr>
      </p:pic>
      <p:pic>
        <p:nvPicPr>
          <p:cNvPr id="16" name="Image 8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31445" y="9299230"/>
            <a:ext cx="2202392" cy="2503878"/>
          </a:xfrm>
          <a:prstGeom prst="rect">
            <a:avLst/>
          </a:prstGeom>
        </p:spPr>
      </p:pic>
      <p:pic>
        <p:nvPicPr>
          <p:cNvPr id="17" name="Image 9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32641" y="9483488"/>
            <a:ext cx="900234" cy="2128030"/>
          </a:xfrm>
          <a:prstGeom prst="rect">
            <a:avLst/>
          </a:prstGeom>
        </p:spPr>
      </p:pic>
      <p:pic>
        <p:nvPicPr>
          <p:cNvPr id="18" name="Image 10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241276" y="9759890"/>
            <a:ext cx="691365" cy="1565155"/>
          </a:xfrm>
          <a:prstGeom prst="rect">
            <a:avLst/>
          </a:prstGeom>
        </p:spPr>
      </p:pic>
      <p:pic>
        <p:nvPicPr>
          <p:cNvPr id="19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31683" y="9759890"/>
            <a:ext cx="690675" cy="1565025"/>
          </a:xfrm>
          <a:prstGeom prst="rect">
            <a:avLst/>
          </a:prstGeom>
        </p:spPr>
      </p:pic>
      <p:pic>
        <p:nvPicPr>
          <p:cNvPr id="20" name="Image 12" descr=" 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25778" y="8686800"/>
            <a:ext cx="2210076" cy="3124200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4229620" y="9299230"/>
            <a:ext cx="2202392" cy="2503878"/>
          </a:xfrm>
          <a:prstGeom prst="rect">
            <a:avLst/>
          </a:prstGeom>
        </p:spPr>
      </p:pic>
      <p:pic>
        <p:nvPicPr>
          <p:cNvPr id="22" name="Image 14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330816" y="9483488"/>
            <a:ext cx="900234" cy="2128030"/>
          </a:xfrm>
          <a:prstGeom prst="rect">
            <a:avLst/>
          </a:prstGeom>
        </p:spPr>
      </p:pic>
      <p:pic>
        <p:nvPicPr>
          <p:cNvPr id="23" name="Image 15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4639451" y="9759890"/>
            <a:ext cx="691365" cy="1565155"/>
          </a:xfrm>
          <a:prstGeom prst="rect">
            <a:avLst/>
          </a:prstGeom>
        </p:spPr>
      </p:pic>
      <p:pic>
        <p:nvPicPr>
          <p:cNvPr id="24" name="Image 16" descr=" 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329858" y="9759890"/>
            <a:ext cx="690675" cy="1565025"/>
          </a:xfrm>
          <a:prstGeom prst="rect">
            <a:avLst/>
          </a:prstGeom>
        </p:spPr>
      </p:pic>
      <p:pic>
        <p:nvPicPr>
          <p:cNvPr id="25" name="Image 17" descr=" 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950769" y="8623300"/>
            <a:ext cx="3251606" cy="3251200"/>
          </a:xfrm>
          <a:prstGeom prst="rect">
            <a:avLst/>
          </a:prstGeom>
        </p:spPr>
      </p:pic>
      <p:pic>
        <p:nvPicPr>
          <p:cNvPr id="26" name="Image 18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153994" y="8826500"/>
            <a:ext cx="2845156" cy="2844800"/>
          </a:xfrm>
          <a:prstGeom prst="rect">
            <a:avLst/>
          </a:prstGeom>
        </p:spPr>
      </p:pic>
      <p:pic>
        <p:nvPicPr>
          <p:cNvPr id="27" name="Image 19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9903084" y="10116403"/>
            <a:ext cx="1875363" cy="1333433"/>
          </a:xfrm>
          <a:prstGeom prst="rect">
            <a:avLst/>
          </a:prstGeom>
        </p:spPr>
      </p:pic>
      <p:sp>
        <p:nvSpPr>
          <p:cNvPr id="28" name="Text 6"/>
          <p:cNvSpPr/>
          <p:nvPr/>
        </p:nvSpPr>
        <p:spPr>
          <a:xfrm>
            <a:off x="9437280" y="12509500"/>
            <a:ext cx="114737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구성</a:t>
            </a:r>
            <a:endParaRPr lang="en-US" sz="4000" dirty="0"/>
          </a:p>
        </p:txBody>
      </p:sp>
      <p:sp>
        <p:nvSpPr>
          <p:cNvPr id="29" name="Text 7"/>
          <p:cNvSpPr/>
          <p:nvPr/>
        </p:nvSpPr>
        <p:spPr>
          <a:xfrm>
            <a:off x="14543318" y="12509500"/>
            <a:ext cx="164273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디자인</a:t>
            </a:r>
            <a:endParaRPr lang="en-US" sz="4000" dirty="0"/>
          </a:p>
        </p:txBody>
      </p:sp>
      <p:sp>
        <p:nvSpPr>
          <p:cNvPr id="30" name="Text 8"/>
          <p:cNvSpPr/>
          <p:nvPr/>
        </p:nvSpPr>
        <p:spPr>
          <a:xfrm>
            <a:off x="20259032" y="12509500"/>
            <a:ext cx="114737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동작</a:t>
            </a:r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32254" y="9906000"/>
            <a:ext cx="3810476" cy="3810000"/>
          </a:xfrm>
          <a:prstGeom prst="ellipse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9653206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9653206" cy="685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9653206" cy="6858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692" y="736600"/>
            <a:ext cx="9653206" cy="9652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710864" y="736600"/>
            <a:ext cx="11317114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웹애플리케이션 제작</a:t>
            </a:r>
            <a:endParaRPr lang="en-US" sz="9600" dirty="0"/>
          </a:p>
        </p:txBody>
      </p:sp>
      <p:sp>
        <p:nvSpPr>
          <p:cNvPr id="9" name="Shape 6"/>
          <p:cNvSpPr/>
          <p:nvPr/>
        </p:nvSpPr>
        <p:spPr>
          <a:xfrm>
            <a:off x="15432429" y="31496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15432429" y="31623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5680110" y="3352800"/>
            <a:ext cx="36834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1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 rot="21600000">
            <a:off x="14800032" y="3102508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웹의 요소 제어</a:t>
            </a:r>
            <a:endParaRPr lang="en-US" sz="4900" dirty="0"/>
          </a:p>
        </p:txBody>
      </p:sp>
      <p:sp>
        <p:nvSpPr>
          <p:cNvPr id="13" name="Shape 10"/>
          <p:cNvSpPr/>
          <p:nvPr/>
        </p:nvSpPr>
        <p:spPr>
          <a:xfrm>
            <a:off x="15432429" y="47117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5432429" y="47244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5648356" y="4914900"/>
            <a:ext cx="431854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2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 rot="21600000">
            <a:off x="15733251" y="4666164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웹 애플리케이션 제작</a:t>
            </a:r>
            <a:endParaRPr lang="en-US" sz="4900" dirty="0"/>
          </a:p>
        </p:txBody>
      </p:sp>
      <p:sp>
        <p:nvSpPr>
          <p:cNvPr id="17" name="Shape 14"/>
          <p:cNvSpPr/>
          <p:nvPr/>
        </p:nvSpPr>
        <p:spPr>
          <a:xfrm>
            <a:off x="15432429" y="62738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15432429" y="62865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5642005" y="6477000"/>
            <a:ext cx="44455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3</a:t>
            </a:r>
            <a:endParaRPr lang="en-US" sz="3600" dirty="0"/>
          </a:p>
        </p:txBody>
      </p:sp>
      <p:sp>
        <p:nvSpPr>
          <p:cNvPr id="20" name="Text 17"/>
          <p:cNvSpPr/>
          <p:nvPr/>
        </p:nvSpPr>
        <p:spPr>
          <a:xfrm rot="21600000">
            <a:off x="16322929" y="6224530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다양한 라이브러리의 사용</a:t>
            </a:r>
            <a:endParaRPr lang="en-US" sz="4900" dirty="0"/>
          </a:p>
        </p:txBody>
      </p:sp>
      <p:sp>
        <p:nvSpPr>
          <p:cNvPr id="21" name="Shape 18"/>
          <p:cNvSpPr/>
          <p:nvPr/>
        </p:nvSpPr>
        <p:spPr>
          <a:xfrm>
            <a:off x="15432429" y="95123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15432429" y="95250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/>
          <p:nvPr/>
        </p:nvSpPr>
        <p:spPr>
          <a:xfrm>
            <a:off x="15635654" y="9715500"/>
            <a:ext cx="457257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4</a:t>
            </a:r>
            <a:endParaRPr lang="en-US" sz="3600" dirty="0"/>
          </a:p>
        </p:txBody>
      </p:sp>
      <p:sp>
        <p:nvSpPr>
          <p:cNvPr id="24" name="Text 21"/>
          <p:cNvSpPr/>
          <p:nvPr/>
        </p:nvSpPr>
        <p:spPr>
          <a:xfrm rot="21600000">
            <a:off x="14059389" y="9466764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서버개발</a:t>
            </a:r>
            <a:endParaRPr lang="en-US" sz="4900" dirty="0"/>
          </a:p>
        </p:txBody>
      </p:sp>
      <p:pic>
        <p:nvPicPr>
          <p:cNvPr id="25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53" y="7734300"/>
            <a:ext cx="1232054" cy="1079500"/>
          </a:xfrm>
          <a:prstGeom prst="rect">
            <a:avLst/>
          </a:prstGeom>
        </p:spPr>
      </p:pic>
      <p:pic>
        <p:nvPicPr>
          <p:cNvPr id="26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3546" y="7581900"/>
            <a:ext cx="1257457" cy="1257300"/>
          </a:xfrm>
          <a:prstGeom prst="rect">
            <a:avLst/>
          </a:prstGeom>
        </p:spPr>
      </p:pic>
      <p:pic>
        <p:nvPicPr>
          <p:cNvPr id="27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18275" y="7591978"/>
            <a:ext cx="1168000" cy="1237144"/>
          </a:xfrm>
          <a:prstGeom prst="rect">
            <a:avLst/>
          </a:prstGeom>
        </p:spPr>
      </p:pic>
      <p:pic>
        <p:nvPicPr>
          <p:cNvPr id="28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799050" y="7656837"/>
            <a:ext cx="529156" cy="1107848"/>
          </a:xfrm>
          <a:prstGeom prst="rect">
            <a:avLst/>
          </a:prstGeom>
        </p:spPr>
      </p:pic>
      <p:pic>
        <p:nvPicPr>
          <p:cNvPr id="29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83581" y="7656818"/>
            <a:ext cx="515456" cy="1107868"/>
          </a:xfrm>
          <a:prstGeom prst="rect">
            <a:avLst/>
          </a:prstGeom>
        </p:spPr>
      </p:pic>
      <p:pic>
        <p:nvPicPr>
          <p:cNvPr id="30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439126" y="7697061"/>
            <a:ext cx="505589" cy="800625"/>
          </a:xfrm>
          <a:prstGeom prst="rect">
            <a:avLst/>
          </a:prstGeom>
        </p:spPr>
      </p:pic>
      <p:pic>
        <p:nvPicPr>
          <p:cNvPr id="31" name="Image 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799044" y="7697061"/>
            <a:ext cx="376502" cy="803022"/>
          </a:xfrm>
          <a:prstGeom prst="rect">
            <a:avLst/>
          </a:prstGeom>
        </p:spPr>
      </p:pic>
      <p:pic>
        <p:nvPicPr>
          <p:cNvPr id="32" name="Image 8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96362" y="2933700"/>
            <a:ext cx="9653206" cy="9652000"/>
          </a:xfrm>
          <a:prstGeom prst="rect">
            <a:avLst/>
          </a:prstGeom>
        </p:spPr>
      </p:pic>
      <p:pic>
        <p:nvPicPr>
          <p:cNvPr id="33" name="Image 9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50569" y="7607300"/>
            <a:ext cx="1359070" cy="1346200"/>
          </a:xfrm>
          <a:prstGeom prst="rect">
            <a:avLst/>
          </a:prstGeom>
        </p:spPr>
      </p:pic>
      <p:pic>
        <p:nvPicPr>
          <p:cNvPr id="34" name="Image 10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389306" y="7624485"/>
            <a:ext cx="881619" cy="841288"/>
          </a:xfrm>
          <a:prstGeom prst="rect">
            <a:avLst/>
          </a:prstGeom>
        </p:spPr>
      </p:pic>
      <p:pic>
        <p:nvPicPr>
          <p:cNvPr id="35" name="Image 11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217177" y="8565153"/>
            <a:ext cx="1225871" cy="342061"/>
          </a:xfrm>
          <a:prstGeom prst="rect">
            <a:avLst/>
          </a:prstGeom>
        </p:spPr>
      </p:pic>
      <p:pic>
        <p:nvPicPr>
          <p:cNvPr id="36" name="Image 12" descr=" 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67708" y="7658100"/>
            <a:ext cx="1193949" cy="1181100"/>
          </a:xfrm>
          <a:prstGeom prst="rect">
            <a:avLst/>
          </a:prstGeom>
        </p:spPr>
      </p:pic>
      <p:pic>
        <p:nvPicPr>
          <p:cNvPr id="37" name="Image 13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7377676" y="8163939"/>
            <a:ext cx="174020" cy="172145"/>
          </a:xfrm>
          <a:prstGeom prst="rect">
            <a:avLst/>
          </a:prstGeom>
        </p:spPr>
      </p:pic>
      <p:pic>
        <p:nvPicPr>
          <p:cNvPr id="38" name="Image 14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6941704" y="8018420"/>
            <a:ext cx="1045958" cy="464893"/>
          </a:xfrm>
          <a:prstGeom prst="rect">
            <a:avLst/>
          </a:prstGeom>
        </p:spPr>
      </p:pic>
      <p:pic>
        <p:nvPicPr>
          <p:cNvPr id="39" name="Image 15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7129982" y="7786056"/>
            <a:ext cx="668713" cy="929160"/>
          </a:xfrm>
          <a:prstGeom prst="rect">
            <a:avLst/>
          </a:prstGeom>
        </p:spPr>
      </p:pic>
      <p:pic>
        <p:nvPicPr>
          <p:cNvPr id="40" name="Image 16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7130224" y="7786989"/>
            <a:ext cx="670207" cy="928588"/>
          </a:xfrm>
          <a:prstGeom prst="rect">
            <a:avLst/>
          </a:prstGeom>
        </p:spPr>
      </p:pic>
      <p:pic>
        <p:nvPicPr>
          <p:cNvPr id="41" name="Image 17" descr=" 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67708" y="10693400"/>
            <a:ext cx="2857857" cy="1752600"/>
          </a:xfrm>
          <a:prstGeom prst="rect">
            <a:avLst/>
          </a:prstGeom>
        </p:spPr>
      </p:pic>
      <p:pic>
        <p:nvPicPr>
          <p:cNvPr id="42" name="Image 18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7968926" y="11738767"/>
            <a:ext cx="623178" cy="702176"/>
          </a:xfrm>
          <a:prstGeom prst="rect">
            <a:avLst/>
          </a:prstGeom>
        </p:spPr>
      </p:pic>
      <p:pic>
        <p:nvPicPr>
          <p:cNvPr id="43" name="Image 19" descr=" 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359136" y="11371063"/>
            <a:ext cx="117403" cy="134827"/>
          </a:xfrm>
          <a:prstGeom prst="rect">
            <a:avLst/>
          </a:prstGeom>
        </p:spPr>
      </p:pic>
      <p:pic>
        <p:nvPicPr>
          <p:cNvPr id="44" name="Image 20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  <p:pic>
        <p:nvPicPr>
          <p:cNvPr id="45" name="Image 21" descr=" 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  <p:pic>
        <p:nvPicPr>
          <p:cNvPr id="46" name="Image 22" descr=" 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7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09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7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4748277" y="8128000"/>
            <a:ext cx="9835263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해석과정</a:t>
            </a:r>
            <a:endParaRPr lang="en-US" sz="18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4759245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4759245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4671895" y="889000"/>
            <a:ext cx="63351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546" y="2311400"/>
            <a:ext cx="13133441" cy="104013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6804200" y="1778000"/>
            <a:ext cx="5614102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1C96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6905813" y="1778000"/>
            <a:ext cx="571571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HTML 분석기</a:t>
            </a:r>
            <a:endParaRPr lang="en-US" sz="7200" dirty="0"/>
          </a:p>
        </p:txBody>
      </p:sp>
      <p:sp>
        <p:nvSpPr>
          <p:cNvPr id="9" name="Shape 6"/>
          <p:cNvSpPr/>
          <p:nvPr/>
        </p:nvSpPr>
        <p:spPr>
          <a:xfrm>
            <a:off x="16804200" y="4241800"/>
            <a:ext cx="4890111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41873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6905813" y="4241800"/>
            <a:ext cx="499172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CSS 분석기</a:t>
            </a:r>
            <a:endParaRPr lang="en-US" sz="7200" dirty="0"/>
          </a:p>
        </p:txBody>
      </p:sp>
      <p:sp>
        <p:nvSpPr>
          <p:cNvPr id="11" name="Shape 8"/>
          <p:cNvSpPr/>
          <p:nvPr/>
        </p:nvSpPr>
        <p:spPr>
          <a:xfrm>
            <a:off x="16804200" y="8851900"/>
            <a:ext cx="4204225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114300">
            <a:solidFill>
              <a:srgbClr val="C61A4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6905813" y="8851900"/>
            <a:ext cx="4305838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JS 분석기</a:t>
            </a:r>
            <a:endParaRPr lang="en-US" sz="7200" dirty="0"/>
          </a:p>
        </p:txBody>
      </p:sp>
      <p:sp>
        <p:nvSpPr>
          <p:cNvPr id="13" name="Shape 10"/>
          <p:cNvSpPr/>
          <p:nvPr/>
        </p:nvSpPr>
        <p:spPr>
          <a:xfrm>
            <a:off x="1092337" y="4648200"/>
            <a:ext cx="6325391" cy="3022600"/>
          </a:xfrm>
          <a:prstGeom prst="rect">
            <a:avLst/>
          </a:prstGeom>
          <a:noFill/>
          <a:ln w="63500">
            <a:solidFill>
              <a:srgbClr val="54A04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092337" y="9499600"/>
            <a:ext cx="9932641" cy="2476500"/>
          </a:xfrm>
          <a:prstGeom prst="rect">
            <a:avLst/>
          </a:prstGeom>
          <a:noFill/>
          <a:ln w="88900">
            <a:solidFill>
              <a:srgbClr val="A6120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8533" y="4883150"/>
            <a:ext cx="9284860" cy="1276350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5784" y="9493250"/>
            <a:ext cx="5677610" cy="124460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4089911" y="2705100"/>
            <a:ext cx="177822" cy="177800"/>
          </a:xfrm>
          <a:prstGeom prst="ellipse">
            <a:avLst/>
          </a:prstGeom>
          <a:solidFill>
            <a:srgbClr val="1C96D4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18540" y="2419350"/>
            <a:ext cx="12434854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9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9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411451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11451" y="5892800"/>
            <a:ext cx="2872267" cy="28719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402659" y="8719911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6" y="3372706"/>
            <a:ext cx="1875364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5885069" y="8128000"/>
            <a:ext cx="7561678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키워드</a:t>
            </a:r>
            <a:endParaRPr lang="en-US" sz="18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79634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079634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694737" y="0"/>
            <a:ext cx="13692311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0694737" y="0"/>
            <a:ext cx="13692311" cy="304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 rot="21600000">
            <a:off x="11054989" y="3840786"/>
            <a:ext cx="11533041" cy="655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자바스크립트에서</a:t>
            </a:r>
            <a:endParaRPr lang="en-US" sz="9600" dirty="0"/>
          </a:p>
          <a:p>
            <a:pPr marL="0" indent="0" algn="l">
              <a:lnSpc>
                <a:spcPts val="144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사용중인 식별자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1397175" y="5156200"/>
            <a:ext cx="687579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키워드란?</a:t>
            </a:r>
            <a:endParaRPr lang="en-US" sz="1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7045530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7045530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6860049" y="889000"/>
            <a:ext cx="731653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9255607" y="1727200"/>
            <a:ext cx="2756244" cy="2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종류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-27549743" y="7340600"/>
            <a:ext cx="4462491" cy="170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800" kern="0" spc="176" dirty="0">
                <a:solidFill>
                  <a:srgbClr val="000000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(예약어)</a:t>
            </a:r>
            <a:endParaRPr lang="en-US" sz="8800" dirty="0"/>
          </a:p>
        </p:txBody>
      </p:sp>
      <p:pic>
        <p:nvPicPr>
          <p:cNvPr id="8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3102" y="3162300"/>
            <a:ext cx="15902388" cy="904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</Words>
  <Application>Microsoft Office PowerPoint</Application>
  <PresentationFormat>사용자 지정</PresentationFormat>
  <Paragraphs>40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Pretendard SemiBold</vt:lpstr>
      <vt:lpstr>S-Core Dream 2 ExtraLight</vt:lpstr>
      <vt:lpstr>S-Core Dream 3 Light</vt:lpstr>
      <vt:lpstr>S-Core Dream 4 Regular</vt:lpstr>
      <vt:lpstr>S-Core Dream 5 Medium</vt:lpstr>
      <vt:lpstr>S-Core Dream 6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5</cp:revision>
  <dcterms:created xsi:type="dcterms:W3CDTF">2023-08-20T05:26:25Z</dcterms:created>
  <dcterms:modified xsi:type="dcterms:W3CDTF">2023-08-20T11:57:34Z</dcterms:modified>
</cp:coreProperties>
</file>